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5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466D-739F-4EFD-9143-0154525B5358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F192-CEA4-4BE0-B2D6-557A1ECB8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0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466D-739F-4EFD-9143-0154525B5358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F192-CEA4-4BE0-B2D6-557A1ECB8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0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466D-739F-4EFD-9143-0154525B5358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F192-CEA4-4BE0-B2D6-557A1ECB8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5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466D-739F-4EFD-9143-0154525B5358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F192-CEA4-4BE0-B2D6-557A1ECB8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4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466D-739F-4EFD-9143-0154525B5358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F192-CEA4-4BE0-B2D6-557A1ECB8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7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466D-739F-4EFD-9143-0154525B5358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F192-CEA4-4BE0-B2D6-557A1ECB8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6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466D-739F-4EFD-9143-0154525B5358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F192-CEA4-4BE0-B2D6-557A1ECB8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6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466D-739F-4EFD-9143-0154525B5358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F192-CEA4-4BE0-B2D6-557A1ECB8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3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466D-739F-4EFD-9143-0154525B5358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F192-CEA4-4BE0-B2D6-557A1ECB8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466D-739F-4EFD-9143-0154525B5358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F192-CEA4-4BE0-B2D6-557A1ECB8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8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466D-739F-4EFD-9143-0154525B5358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F192-CEA4-4BE0-B2D6-557A1ECB8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5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5466D-739F-4EFD-9143-0154525B5358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1F192-CEA4-4BE0-B2D6-557A1ECB8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2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BBB8A9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57425" y="304800"/>
            <a:ext cx="5010150" cy="1143000"/>
          </a:xfrm>
        </p:spPr>
        <p:txBody>
          <a:bodyPr/>
          <a:lstStyle/>
          <a:p>
            <a:r>
              <a:rPr lang="en-US" dirty="0" smtClean="0"/>
              <a:t>About Henry George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49474" y="1512887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Born in Philadelphia</a:t>
            </a:r>
          </a:p>
          <a:p>
            <a:r>
              <a:rPr lang="en-US" dirty="0" smtClean="0"/>
              <a:t>Becomes a reporter in California</a:t>
            </a:r>
          </a:p>
          <a:p>
            <a:r>
              <a:rPr lang="en-US" dirty="0" smtClean="0"/>
              <a:t>Comes to believe that the separation of rich and poor is too extreme</a:t>
            </a:r>
          </a:p>
          <a:p>
            <a:r>
              <a:rPr lang="en-US" dirty="0" smtClean="0"/>
              <a:t>Feels that tax policy could relieve this split</a:t>
            </a:r>
          </a:p>
          <a:p>
            <a:r>
              <a:rPr lang="en-US" dirty="0" smtClean="0"/>
              <a:t>Formulates the one tax strategy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914400"/>
            <a:ext cx="981075" cy="1524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276600"/>
            <a:ext cx="2095500" cy="2762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1524000" cy="2171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3124200"/>
            <a:ext cx="2476500" cy="32194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362200" y="1143000"/>
            <a:ext cx="48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ikd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6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0"/>
    </mc:Choice>
    <mc:Fallback xmlns="">
      <p:transition spd="slow" advClick="0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" y="152400"/>
            <a:ext cx="7696200" cy="872934"/>
          </a:xfrm>
        </p:spPr>
        <p:txBody>
          <a:bodyPr>
            <a:normAutofit/>
          </a:bodyPr>
          <a:lstStyle/>
          <a:p>
            <a:r>
              <a:rPr lang="en-US" dirty="0" smtClean="0"/>
              <a:t>Joseph </a:t>
            </a:r>
            <a:r>
              <a:rPr lang="en-US" dirty="0" err="1" smtClean="0"/>
              <a:t>Fels</a:t>
            </a:r>
            <a:r>
              <a:rPr lang="en-US" dirty="0" smtClean="0"/>
              <a:t> and the </a:t>
            </a:r>
            <a:r>
              <a:rPr lang="en-US" dirty="0" err="1" smtClean="0"/>
              <a:t>Fels</a:t>
            </a:r>
            <a:r>
              <a:rPr lang="en-US" dirty="0" smtClean="0"/>
              <a:t>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2900" y="1143001"/>
            <a:ext cx="4038600" cy="4267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Joseph </a:t>
            </a:r>
            <a:r>
              <a:rPr lang="en-US" dirty="0" err="1" smtClean="0"/>
              <a:t>Fels</a:t>
            </a:r>
            <a:r>
              <a:rPr lang="en-US" dirty="0" smtClean="0"/>
              <a:t> made millions creating </a:t>
            </a:r>
            <a:r>
              <a:rPr lang="en-US" dirty="0" err="1" smtClean="0"/>
              <a:t>Fels</a:t>
            </a:r>
            <a:r>
              <a:rPr lang="en-US" dirty="0" smtClean="0"/>
              <a:t> </a:t>
            </a:r>
            <a:r>
              <a:rPr lang="en-US" dirty="0" err="1" smtClean="0"/>
              <a:t>Naptha</a:t>
            </a:r>
            <a:r>
              <a:rPr lang="en-US" dirty="0" smtClean="0"/>
              <a:t>, still sold today</a:t>
            </a:r>
          </a:p>
          <a:p>
            <a:r>
              <a:rPr lang="en-US" dirty="0" smtClean="0"/>
              <a:t>Was an adherent of Henry George’s theories</a:t>
            </a:r>
          </a:p>
          <a:p>
            <a:r>
              <a:rPr lang="en-US" dirty="0" smtClean="0"/>
              <a:t>Attempted to change Delaware into a single tax state</a:t>
            </a:r>
          </a:p>
          <a:p>
            <a:r>
              <a:rPr lang="en-US" dirty="0" smtClean="0"/>
              <a:t>After the above was unsuccessful, helped create little enclaves adhering to George’s theories including Arden</a:t>
            </a:r>
          </a:p>
          <a:p>
            <a:r>
              <a:rPr lang="en-US" dirty="0" smtClean="0"/>
              <a:t>After </a:t>
            </a:r>
            <a:r>
              <a:rPr lang="en-US" dirty="0" err="1" smtClean="0"/>
              <a:t>Fels</a:t>
            </a:r>
            <a:r>
              <a:rPr lang="en-US" dirty="0" smtClean="0"/>
              <a:t> died, his wife and brother continued his charitable work</a:t>
            </a:r>
          </a:p>
          <a:p>
            <a:r>
              <a:rPr lang="en-US" dirty="0" smtClean="0"/>
              <a:t>The brother, Samuel </a:t>
            </a:r>
            <a:r>
              <a:rPr lang="en-US" dirty="0" err="1" smtClean="0"/>
              <a:t>Fels</a:t>
            </a:r>
            <a:r>
              <a:rPr lang="en-US" dirty="0" smtClean="0"/>
              <a:t>, endowed the franklin Institute to create the </a:t>
            </a:r>
            <a:r>
              <a:rPr lang="en-US" dirty="0" err="1" smtClean="0"/>
              <a:t>Fels</a:t>
            </a:r>
            <a:r>
              <a:rPr lang="en-US" dirty="0" smtClean="0"/>
              <a:t> Planetarium</a:t>
            </a:r>
          </a:p>
          <a:p>
            <a:r>
              <a:rPr lang="en-US" dirty="0" smtClean="0"/>
              <a:t>Samuel also endowed the University of Pa to create the </a:t>
            </a:r>
            <a:r>
              <a:rPr lang="en-US" dirty="0" err="1" smtClean="0"/>
              <a:t>Fels</a:t>
            </a:r>
            <a:r>
              <a:rPr lang="en-US" dirty="0" smtClean="0"/>
              <a:t> institute of Government.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812" y="4456938"/>
            <a:ext cx="3162300" cy="23431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76570"/>
            <a:ext cx="5003800" cy="1250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028" y="2133600"/>
            <a:ext cx="3669116" cy="21578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5" t="-10798" r="1905" b="21934"/>
          <a:stretch/>
        </p:blipFill>
        <p:spPr>
          <a:xfrm>
            <a:off x="7458456" y="0"/>
            <a:ext cx="1600200" cy="229514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33400" y="838200"/>
            <a:ext cx="6925056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34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502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About Joseph Stephens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0" y="1219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Famous sculptor from Philadelphia</a:t>
            </a:r>
          </a:p>
          <a:p>
            <a:r>
              <a:rPr lang="en-US" dirty="0" smtClean="0"/>
              <a:t>Brother in law of Thomas Eakins who he denounced as immoral</a:t>
            </a:r>
          </a:p>
          <a:p>
            <a:r>
              <a:rPr lang="en-US" dirty="0" smtClean="0"/>
              <a:t>Works on the sculpture of Philadelphia’s City Hall</a:t>
            </a:r>
          </a:p>
          <a:p>
            <a:r>
              <a:rPr lang="en-US" dirty="0" smtClean="0"/>
              <a:t>Follower of Henry George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2328672" cy="3249310"/>
          </a:xfrm>
        </p:spPr>
      </p:pic>
      <p:pic>
        <p:nvPicPr>
          <p:cNvPr id="1026" name="Picture 2" descr="http://upload.wikimedia.org/wikipedia/commons/thumb/8/8e/Philadelphia_City_Hall-zoom.JPG/200px-Philadelphia_City_Hall-z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57400"/>
            <a:ext cx="1905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362200" y="1143000"/>
            <a:ext cx="525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43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6000"/>
    </mc:Choice>
    <mc:Fallback xmlns="">
      <p:transition spd="slow" advClick="0" advTm="26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Creation of Arden, 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Stephens joins </a:t>
            </a:r>
            <a:r>
              <a:rPr lang="en-US" dirty="0" err="1" smtClean="0"/>
              <a:t>Fels</a:t>
            </a:r>
            <a:r>
              <a:rPr lang="en-US" dirty="0" smtClean="0"/>
              <a:t> and William Price, an architect who designed the home on this slide, in an attempt to change Delaware tax policy</a:t>
            </a:r>
          </a:p>
          <a:p>
            <a:r>
              <a:rPr lang="en-US" dirty="0" smtClean="0"/>
              <a:t>After this failure, </a:t>
            </a:r>
            <a:r>
              <a:rPr lang="en-US" dirty="0" err="1" smtClean="0"/>
              <a:t>Fels</a:t>
            </a:r>
            <a:r>
              <a:rPr lang="en-US" dirty="0" smtClean="0"/>
              <a:t> buys the </a:t>
            </a:r>
            <a:r>
              <a:rPr lang="en-US" dirty="0" err="1" smtClean="0"/>
              <a:t>Derrickson</a:t>
            </a:r>
            <a:r>
              <a:rPr lang="en-US" dirty="0" smtClean="0"/>
              <a:t> farm</a:t>
            </a:r>
          </a:p>
          <a:p>
            <a:r>
              <a:rPr lang="en-US" dirty="0" smtClean="0"/>
              <a:t>This 162 acre site – see map - becomes the basis of Arden, a one tax municipality</a:t>
            </a:r>
          </a:p>
          <a:p>
            <a:r>
              <a:rPr lang="en-US" dirty="0" smtClean="0"/>
              <a:t>Thanks to Stephens and Price, Arden develops as an art colony whose motto is “You are welcome hither”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728" y="3276600"/>
            <a:ext cx="1993392" cy="149504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03376"/>
            <a:ext cx="2573649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203" y="5029200"/>
            <a:ext cx="2752441" cy="175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3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Early Days of Arden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Tends to start as a summer art colony although eventually the residents live there year round</a:t>
            </a:r>
          </a:p>
          <a:p>
            <a:r>
              <a:rPr lang="en-US" dirty="0" smtClean="0"/>
              <a:t>Creates the Arden Club made up of art associated Gilds</a:t>
            </a:r>
          </a:p>
          <a:p>
            <a:r>
              <a:rPr lang="en-US" dirty="0" smtClean="0"/>
              <a:t>Builds the Gild Hall in 1907/08</a:t>
            </a:r>
          </a:p>
          <a:p>
            <a:r>
              <a:rPr lang="en-US" dirty="0" smtClean="0"/>
              <a:t>Holds an end of summer fair on the Saturday of the Labor Day weekend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28800"/>
            <a:ext cx="3352800" cy="180657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810000"/>
            <a:ext cx="3040234" cy="228017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981200" y="1143000"/>
            <a:ext cx="525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13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487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Annual Arden Fair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Since 1907 held every Labor Day Saturday (this year on August 31</a:t>
            </a:r>
            <a:r>
              <a:rPr lang="en-US" baseline="30000" dirty="0" smtClean="0"/>
              <a:t>st</a:t>
            </a:r>
            <a:r>
              <a:rPr lang="en-US" dirty="0" smtClean="0"/>
              <a:t>)</a:t>
            </a:r>
          </a:p>
          <a:p>
            <a:r>
              <a:rPr lang="en-US" dirty="0" smtClean="0"/>
              <a:t>12 hours of rock and jazz bands spread music throughout the area</a:t>
            </a:r>
          </a:p>
          <a:p>
            <a:r>
              <a:rPr lang="en-US" dirty="0"/>
              <a:t>Kiosks exhibit plenty of arts and crafts</a:t>
            </a:r>
          </a:p>
          <a:p>
            <a:r>
              <a:rPr lang="en-US" dirty="0" smtClean="0"/>
              <a:t>It </a:t>
            </a:r>
            <a:r>
              <a:rPr lang="en-US" dirty="0"/>
              <a:t>has a large book swap amid dance demonstrations in the Gild hall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96" y="228600"/>
            <a:ext cx="3605182" cy="253061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971800"/>
            <a:ext cx="3009970" cy="1660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85" y="4876800"/>
            <a:ext cx="2895600" cy="186369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57200" y="1143000"/>
            <a:ext cx="449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ikd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572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338</Words>
  <Application>Microsoft Office PowerPoint</Application>
  <PresentationFormat>On-screen Show (4:3)</PresentationFormat>
  <Paragraphs>34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About Henry George</vt:lpstr>
      <vt:lpstr>Joseph Fels and the Fels Family</vt:lpstr>
      <vt:lpstr>About Joseph Stephens</vt:lpstr>
      <vt:lpstr>The Creation of Arden, De</vt:lpstr>
      <vt:lpstr>The Early Days of Arden</vt:lpstr>
      <vt:lpstr>The Annual Arden Fair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Win7</cp:lastModifiedBy>
  <cp:revision>11</cp:revision>
  <dcterms:created xsi:type="dcterms:W3CDTF">2013-10-14T23:43:55Z</dcterms:created>
  <dcterms:modified xsi:type="dcterms:W3CDTF">2014-02-25T15:13:46Z</dcterms:modified>
</cp:coreProperties>
</file>